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14AEA97-E870-41A9-887E-54653A1BD8F0}"/>
</file>

<file path=customXml/itemProps2.xml><?xml version="1.0" encoding="utf-8"?>
<ds:datastoreItem xmlns:ds="http://schemas.openxmlformats.org/officeDocument/2006/customXml" ds:itemID="{C42D2D99-C539-45CE-BCC9-E04A02D3F1F2}"/>
</file>

<file path=customXml/itemProps3.xml><?xml version="1.0" encoding="utf-8"?>
<ds:datastoreItem xmlns:ds="http://schemas.openxmlformats.org/officeDocument/2006/customXml" ds:itemID="{C34739C3-CEBF-4BBA-B96B-6421567669E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